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6"/>
    <p:restoredTop sz="67437"/>
  </p:normalViewPr>
  <p:slideViewPr>
    <p:cSldViewPr snapToGrid="0" showGuides="1">
      <p:cViewPr varScale="1">
        <p:scale>
          <a:sx n="106" d="100"/>
          <a:sy n="106" d="100"/>
        </p:scale>
        <p:origin x="27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from Kaggle of our raw dataset of 1367 unique records spanning 9 years from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years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cut-off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discovery, and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bar chart illustrates a comparison between the average values of various factors contributing to happiness for individuals classified as happy (1) and not happy (0), with a notable divergence in GDP, family and life expectancy.</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We then moved on to model prototyping. 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 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5.svg"/><Relationship Id="rId4" Type="http://schemas.openxmlformats.org/officeDocument/2006/relationships/image" Target="../media/image35.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rotWithShape="1">
          <a:blip r:embed="rId20"/>
          <a:srcRect l="4720" t="7216" r="6609" b="4900"/>
          <a:stretch/>
        </p:blipFill>
        <p:spPr>
          <a:xfrm>
            <a:off x="8782530" y="3757380"/>
            <a:ext cx="2127920" cy="2109027"/>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r"/>
            <a:r>
              <a:rPr lang="en-US" dirty="0">
                <a:solidFill>
                  <a:srgbClr val="299D8F"/>
                </a:solidFill>
              </a:rPr>
              <a:t>Utilizing global data to predict individual happiness.</a:t>
            </a:r>
          </a:p>
          <a:p>
            <a:pPr algn="r"/>
            <a:endParaRPr lang="en-US" dirty="0">
              <a:solidFill>
                <a:srgbClr val="299D8F"/>
              </a:solidFill>
            </a:endParaRPr>
          </a:p>
          <a:p>
            <a:pPr algn="r"/>
            <a:r>
              <a:rPr lang="en-US" dirty="0">
                <a:solidFill>
                  <a:srgbClr val="264653"/>
                </a:solidFill>
              </a:rPr>
              <a:t>Insight into factors that contribute to well-being.</a:t>
            </a:r>
          </a:p>
          <a:p>
            <a:pPr algn="r"/>
            <a:endParaRPr lang="en-US" dirty="0">
              <a:solidFill>
                <a:srgbClr val="299D8F"/>
              </a:solidFill>
            </a:endParaRPr>
          </a:p>
          <a:p>
            <a:pPr algn="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667500" y="1689507"/>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
        <p:nvSpPr>
          <p:cNvPr id="6" name="Rounded Rectangle 5">
            <a:extLst>
              <a:ext uri="{FF2B5EF4-FFF2-40B4-BE49-F238E27FC236}">
                <a16:creationId xmlns:a16="http://schemas.microsoft.com/office/drawing/2014/main" id="{0ED7DF97-DF95-32E1-15FC-35993E141210}"/>
              </a:ext>
            </a:extLst>
          </p:cNvPr>
          <p:cNvSpPr/>
          <p:nvPr/>
        </p:nvSpPr>
        <p:spPr>
          <a:xfrm>
            <a:off x="3795130" y="3958389"/>
            <a:ext cx="2137458" cy="1130969"/>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3"/>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93667" y="4530149"/>
            <a:ext cx="1969550" cy="2652068"/>
          </a:xfrm>
          <a:prstGeom prst="rect">
            <a:avLst/>
          </a:prstGeom>
        </p:spPr>
      </p:pic>
      <p:pic>
        <p:nvPicPr>
          <p:cNvPr id="3" name="Picture 2" descr="A graph of happiness scores&#10;&#10;Description automatically generated">
            <a:extLst>
              <a:ext uri="{FF2B5EF4-FFF2-40B4-BE49-F238E27FC236}">
                <a16:creationId xmlns:a16="http://schemas.microsoft.com/office/drawing/2014/main" id="{EAF1C1FF-436C-3D4A-4161-C162CE45AB1F}"/>
              </a:ext>
            </a:extLst>
          </p:cNvPr>
          <p:cNvPicPr>
            <a:picLocks noChangeAspect="1"/>
          </p:cNvPicPr>
          <p:nvPr/>
        </p:nvPicPr>
        <p:blipFill>
          <a:blip r:embed="rId6"/>
          <a:stretch>
            <a:fillRect/>
          </a:stretch>
        </p:blipFill>
        <p:spPr>
          <a:xfrm>
            <a:off x="6900450" y="1242139"/>
            <a:ext cx="4986434" cy="2976068"/>
          </a:xfrm>
          <a:prstGeom prst="rect">
            <a:avLst/>
          </a:prstGeom>
        </p:spPr>
      </p:pic>
      <p:pic>
        <p:nvPicPr>
          <p:cNvPr id="7" name="Picture 6" descr="A graph of happiness indicator&#10;&#10;Description automatically generated">
            <a:extLst>
              <a:ext uri="{FF2B5EF4-FFF2-40B4-BE49-F238E27FC236}">
                <a16:creationId xmlns:a16="http://schemas.microsoft.com/office/drawing/2014/main" id="{CA493887-ED1D-8BC7-6799-C31D7D2038D7}"/>
              </a:ext>
            </a:extLst>
          </p:cNvPr>
          <p:cNvPicPr>
            <a:picLocks noChangeAspect="1"/>
          </p:cNvPicPr>
          <p:nvPr/>
        </p:nvPicPr>
        <p:blipFill>
          <a:blip r:embed="rId7"/>
          <a:stretch>
            <a:fillRect/>
          </a:stretch>
        </p:blipFill>
        <p:spPr>
          <a:xfrm>
            <a:off x="5891239" y="4375706"/>
            <a:ext cx="3161198" cy="2381926"/>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3"/>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4"/>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4598246">
            <a:off x="50726" y="-371505"/>
            <a:ext cx="1323588" cy="2018805"/>
          </a:xfrm>
          <a:prstGeom prst="rect">
            <a:avLst/>
          </a:prstGeom>
        </p:spPr>
      </p:pic>
      <p:pic>
        <p:nvPicPr>
          <p:cNvPr id="7" name="Picture 6" descr="A graph of different colored squares&#10;&#10;Description automatically generated with medium confidence">
            <a:extLst>
              <a:ext uri="{FF2B5EF4-FFF2-40B4-BE49-F238E27FC236}">
                <a16:creationId xmlns:a16="http://schemas.microsoft.com/office/drawing/2014/main" id="{60747CC2-6925-D334-50AD-A31DB024DAA4}"/>
              </a:ext>
            </a:extLst>
          </p:cNvPr>
          <p:cNvPicPr>
            <a:picLocks noChangeAspect="1"/>
          </p:cNvPicPr>
          <p:nvPr/>
        </p:nvPicPr>
        <p:blipFill>
          <a:blip r:embed="rId7"/>
          <a:stretch>
            <a:fillRect/>
          </a:stretch>
        </p:blipFill>
        <p:spPr>
          <a:xfrm>
            <a:off x="308519" y="3274176"/>
            <a:ext cx="5970792" cy="3391732"/>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pic>
        <p:nvPicPr>
          <p:cNvPr id="15" name="Picture 14" descr="A screenshot of a computer&#10;&#10;Description automatically generated">
            <a:extLst>
              <a:ext uri="{FF2B5EF4-FFF2-40B4-BE49-F238E27FC236}">
                <a16:creationId xmlns:a16="http://schemas.microsoft.com/office/drawing/2014/main" id="{2C2D6B0C-D344-4261-4413-53E5C1EAE49C}"/>
              </a:ext>
            </a:extLst>
          </p:cNvPr>
          <p:cNvPicPr>
            <a:picLocks noChangeAspect="1"/>
          </p:cNvPicPr>
          <p:nvPr/>
        </p:nvPicPr>
        <p:blipFill rotWithShape="1">
          <a:blip r:embed="rId3"/>
          <a:srcRect l="2825" t="2598" r="4295" b="4218"/>
          <a:stretch/>
        </p:blipFill>
        <p:spPr>
          <a:xfrm>
            <a:off x="348886" y="1994880"/>
            <a:ext cx="4320014" cy="2364099"/>
          </a:xfrm>
          <a:prstGeom prst="rect">
            <a:avLst/>
          </a:prstGeom>
        </p:spPr>
      </p:pic>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095389">
            <a:off x="2614528" y="3121613"/>
            <a:ext cx="1650952" cy="3696003"/>
          </a:xfrm>
          <a:prstGeom prst="rect">
            <a:avLst/>
          </a:prstGeom>
        </p:spPr>
      </p:pic>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2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2001</Words>
  <Application>Microsoft Macintosh PowerPoint</Application>
  <PresentationFormat>Widescreen</PresentationFormat>
  <Paragraphs>174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58</cp:revision>
  <dcterms:created xsi:type="dcterms:W3CDTF">2024-04-01T11:00:14Z</dcterms:created>
  <dcterms:modified xsi:type="dcterms:W3CDTF">2024-04-03T17:45:50Z</dcterms:modified>
</cp:coreProperties>
</file>